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1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CCC68-980A-45AB-A725-15325FAD4799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31361-8388-4270-965F-601520B92BE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anthropology became</a:t>
            </a:r>
            <a:r>
              <a:rPr lang="en-US" baseline="0" dirty="0" smtClean="0"/>
              <a:t> increasingly important majorly after the World War II where various anthropologists considered the different aspects influenced by social and cultural causes.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31361-8388-4270-965F-601520B92BE9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Anthropologists solves a variety of health issues revolving the key</a:t>
            </a:r>
            <a:r>
              <a:rPr lang="en-US" baseline="0" dirty="0" smtClean="0"/>
              <a:t> aspects of health disparities, global health, </a:t>
            </a:r>
            <a:r>
              <a:rPr lang="en-US" baseline="0" dirty="0" err="1" smtClean="0"/>
              <a:t>ethnommedicine</a:t>
            </a:r>
            <a:r>
              <a:rPr lang="en-US" baseline="0" dirty="0" smtClean="0"/>
              <a:t> and cultural relativism.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31361-8388-4270-965F-601520B92BE9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the guide of these questions, anthropologists addresses the aspects that guide medical practitioners</a:t>
            </a:r>
            <a:r>
              <a:rPr lang="en-US" baseline="0" dirty="0" smtClean="0"/>
              <a:t> depending on the cultural or geographical contexts of their patients.</a:t>
            </a:r>
          </a:p>
          <a:p>
            <a:r>
              <a:rPr lang="en-US" baseline="0" dirty="0" smtClean="0"/>
              <a:t>Furthermore, the anthropologists also studies factors that are affected by distribution of illness as well as factors associated to inequality, power and health in the healthcare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31361-8388-4270-965F-601520B92BE9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572-4F0D-4957-88F2-D514CA662C5E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9D21D-52B3-4BCB-BBD2-1CF0F536D8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572-4F0D-4957-88F2-D514CA662C5E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9D21D-52B3-4BCB-BBD2-1CF0F536D8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572-4F0D-4957-88F2-D514CA662C5E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9D21D-52B3-4BCB-BBD2-1CF0F536D8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572-4F0D-4957-88F2-D514CA662C5E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9D21D-52B3-4BCB-BBD2-1CF0F536D8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572-4F0D-4957-88F2-D514CA662C5E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9D21D-52B3-4BCB-BBD2-1CF0F536D8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572-4F0D-4957-88F2-D514CA662C5E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9D21D-52B3-4BCB-BBD2-1CF0F536D8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572-4F0D-4957-88F2-D514CA662C5E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9D21D-52B3-4BCB-BBD2-1CF0F536D8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572-4F0D-4957-88F2-D514CA662C5E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9D21D-52B3-4BCB-BBD2-1CF0F536D8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572-4F0D-4957-88F2-D514CA662C5E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9D21D-52B3-4BCB-BBD2-1CF0F536D8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572-4F0D-4957-88F2-D514CA662C5E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9D21D-52B3-4BCB-BBD2-1CF0F536D8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F572-4F0D-4957-88F2-D514CA662C5E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9D21D-52B3-4BCB-BBD2-1CF0F536D8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9F572-4F0D-4957-88F2-D514CA662C5E}" type="datetimeFigureOut">
              <a:rPr lang="en-US" smtClean="0"/>
              <a:t>21-Dec-18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9D21D-52B3-4BCB-BBD2-1CF0F536D80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Anthropologists Contribute to Medical Field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Brief History to Aspects addressed by anthropologists in medicine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828800"/>
            <a:ext cx="7620000" cy="4419600"/>
          </a:xfrm>
        </p:spPr>
        <p:txBody>
          <a:bodyPr>
            <a:normAutofit fontScale="62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Anthropologists is the study of people around the world, how they evolved, their behavior, how they adapt to different environments, their communications and how they socialize with one another.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Medical anthropology roots from cultural anthropology and extends to cultural and social  worlds as well as topics relating to wellness, health and illness.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 the time modern technologies and resources was at its peak; anthropologists  began formalizing the process of applying theories and ethnographic methods to questions regarding health globally.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Once the process started, the anthropologists developed unique skills of cultural analysis that helped develop programs tailored to belief systems and local practices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(Wiley, Andrea &amp; John, 2013)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They set up specific campaigns that focused on infectious disease control, nutrition and sanitation.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Aspects addressed by anthropologists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Health disparities- anthropologists addresses the differences in the distribution of disease prevalence or health outcomes across various groups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Global health- anthropologists also focuses on the study of health across the globe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Ethnomedicine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this is the comparative study of the traditional medicines in various cultures that anthropologists considers.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Cultural relativism- this theory mostly dwells on all cultures must be considered on their own terms and should rather be treated equally and not as inferior or superior to others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(Wiley, Andrea &amp; John, 2013).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Anthropologists studies various topics in medicine</a:t>
            </a:r>
          </a:p>
          <a:p>
            <a:r>
              <a:rPr lang="en-US" dirty="0" smtClean="0"/>
              <a:t>In particular, they address questions such as;</a:t>
            </a:r>
          </a:p>
          <a:p>
            <a:r>
              <a:rPr lang="en-US" dirty="0" smtClean="0"/>
              <a:t>How a particular culture define illness or health?</a:t>
            </a:r>
          </a:p>
          <a:p>
            <a:r>
              <a:rPr lang="en-US" dirty="0" smtClean="0"/>
              <a:t>How a certain diagnosis is interpreted by various health practitioners?</a:t>
            </a:r>
          </a:p>
          <a:p>
            <a:r>
              <a:rPr lang="en-US" dirty="0" smtClean="0"/>
              <a:t>Which are the roles of doctors, alternative health practitioners, or shamans?</a:t>
            </a:r>
          </a:p>
          <a:p>
            <a:r>
              <a:rPr lang="en-US" dirty="0" smtClean="0"/>
              <a:t>What is the connection between stress, health, and happiness?</a:t>
            </a:r>
          </a:p>
          <a:p>
            <a:r>
              <a:rPr lang="en-US" dirty="0" smtClean="0"/>
              <a:t>Why certain groups experience better or worse health outcomes, or a higher prevalence of certain diseases?</a:t>
            </a:r>
          </a:p>
          <a:p>
            <a:r>
              <a:rPr lang="en-US" dirty="0" smtClean="0"/>
              <a:t>How different conditions are celebrated or stigmatized in particular cultural contexts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References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Wiley, Andrea S., and John S.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Allen,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eds.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(2013).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Medical anthropology: A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biocultural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approach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2d ed. Oxford: Oxford Univ. Press.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462</Words>
  <Application>Microsoft Office PowerPoint</Application>
  <PresentationFormat>On-screen Show (4:3)</PresentationFormat>
  <Paragraphs>31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How Anthropologists Contribute to Medical Field</vt:lpstr>
      <vt:lpstr>Brief History to Aspects addressed by anthropologists in medicine</vt:lpstr>
      <vt:lpstr>Aspects addressed by anthropologists</vt:lpstr>
      <vt:lpstr>Conti…</vt:lpstr>
      <vt:lpstr>References 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9</cp:revision>
  <dcterms:created xsi:type="dcterms:W3CDTF">2018-12-21T16:28:28Z</dcterms:created>
  <dcterms:modified xsi:type="dcterms:W3CDTF">2018-12-21T18:11:34Z</dcterms:modified>
</cp:coreProperties>
</file>